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screen4x3"/>
  <p:notesSz cx="6807200" cy="9939338"/>
  <p:defaultTextStyle>
    <a:defPPr>
      <a:defRPr lang="ja-JP"/>
    </a:defPPr>
    <a:lvl1pPr marL="0" algn="l" defTabSz="914391" rtl="0" eaLnBrk="1" latinLnBrk="0" hangingPunct="1">
      <a:defRPr kumimoji="1" sz="1800" kern="1200">
        <a:solidFill>
          <a:schemeClr val="tx1"/>
        </a:solidFill>
        <a:latin typeface="+mn-lt"/>
        <a:ea typeface="+mn-ea"/>
        <a:cs typeface="+mn-cs"/>
      </a:defRPr>
    </a:lvl1pPr>
    <a:lvl2pPr marL="457195" algn="l" defTabSz="914391" rtl="0" eaLnBrk="1" latinLnBrk="0" hangingPunct="1">
      <a:defRPr kumimoji="1" sz="1800" kern="1200">
        <a:solidFill>
          <a:schemeClr val="tx1"/>
        </a:solidFill>
        <a:latin typeface="+mn-lt"/>
        <a:ea typeface="+mn-ea"/>
        <a:cs typeface="+mn-cs"/>
      </a:defRPr>
    </a:lvl2pPr>
    <a:lvl3pPr marL="914391" algn="l" defTabSz="914391" rtl="0" eaLnBrk="1" latinLnBrk="0" hangingPunct="1">
      <a:defRPr kumimoji="1" sz="1800" kern="1200">
        <a:solidFill>
          <a:schemeClr val="tx1"/>
        </a:solidFill>
        <a:latin typeface="+mn-lt"/>
        <a:ea typeface="+mn-ea"/>
        <a:cs typeface="+mn-cs"/>
      </a:defRPr>
    </a:lvl3pPr>
    <a:lvl4pPr marL="1371586" algn="l" defTabSz="914391" rtl="0" eaLnBrk="1" latinLnBrk="0" hangingPunct="1">
      <a:defRPr kumimoji="1" sz="1800" kern="1200">
        <a:solidFill>
          <a:schemeClr val="tx1"/>
        </a:solidFill>
        <a:latin typeface="+mn-lt"/>
        <a:ea typeface="+mn-ea"/>
        <a:cs typeface="+mn-cs"/>
      </a:defRPr>
    </a:lvl4pPr>
    <a:lvl5pPr marL="1828782" algn="l" defTabSz="914391" rtl="0" eaLnBrk="1" latinLnBrk="0" hangingPunct="1">
      <a:defRPr kumimoji="1" sz="1800" kern="1200">
        <a:solidFill>
          <a:schemeClr val="tx1"/>
        </a:solidFill>
        <a:latin typeface="+mn-lt"/>
        <a:ea typeface="+mn-ea"/>
        <a:cs typeface="+mn-cs"/>
      </a:defRPr>
    </a:lvl5pPr>
    <a:lvl6pPr marL="2285977" algn="l" defTabSz="914391" rtl="0" eaLnBrk="1" latinLnBrk="0" hangingPunct="1">
      <a:defRPr kumimoji="1" sz="1800" kern="1200">
        <a:solidFill>
          <a:schemeClr val="tx1"/>
        </a:solidFill>
        <a:latin typeface="+mn-lt"/>
        <a:ea typeface="+mn-ea"/>
        <a:cs typeface="+mn-cs"/>
      </a:defRPr>
    </a:lvl6pPr>
    <a:lvl7pPr marL="2743173" algn="l" defTabSz="914391" rtl="0" eaLnBrk="1" latinLnBrk="0" hangingPunct="1">
      <a:defRPr kumimoji="1" sz="1800" kern="1200">
        <a:solidFill>
          <a:schemeClr val="tx1"/>
        </a:solidFill>
        <a:latin typeface="+mn-lt"/>
        <a:ea typeface="+mn-ea"/>
        <a:cs typeface="+mn-cs"/>
      </a:defRPr>
    </a:lvl7pPr>
    <a:lvl8pPr marL="3200368" algn="l" defTabSz="914391" rtl="0" eaLnBrk="1" latinLnBrk="0" hangingPunct="1">
      <a:defRPr kumimoji="1" sz="1800" kern="1200">
        <a:solidFill>
          <a:schemeClr val="tx1"/>
        </a:solidFill>
        <a:latin typeface="+mn-lt"/>
        <a:ea typeface="+mn-ea"/>
        <a:cs typeface="+mn-cs"/>
      </a:defRPr>
    </a:lvl8pPr>
    <a:lvl9pPr marL="3657563" algn="l" defTabSz="914391"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3" autoAdjust="0"/>
    <p:restoredTop sz="94570"/>
  </p:normalViewPr>
  <p:slideViewPr>
    <p:cSldViewPr>
      <p:cViewPr>
        <p:scale>
          <a:sx n="100" d="100"/>
          <a:sy n="100" d="100"/>
        </p:scale>
        <p:origin x="1176" y="17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6" cy="496967"/>
          </a:xfrm>
          <a:prstGeom prst="rect">
            <a:avLst/>
          </a:prstGeom>
        </p:spPr>
        <p:txBody>
          <a:bodyPr vert="horz" lIns="91553" tIns="45776" rIns="91553" bIns="4577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40" y="1"/>
            <a:ext cx="2949786" cy="496967"/>
          </a:xfrm>
          <a:prstGeom prst="rect">
            <a:avLst/>
          </a:prstGeom>
        </p:spPr>
        <p:txBody>
          <a:bodyPr vert="horz" lIns="91553" tIns="45776" rIns="91553" bIns="45776" rtlCol="0"/>
          <a:lstStyle>
            <a:lvl1pPr algn="r">
              <a:defRPr sz="1200"/>
            </a:lvl1pPr>
          </a:lstStyle>
          <a:p>
            <a:fld id="{295C4C25-A176-4FE8-AC18-995432084A08}" type="datetimeFigureOut">
              <a:rPr kumimoji="1" lang="ja-JP" altLang="en-US" smtClean="0"/>
              <a:t>2015/12/4</a:t>
            </a:fld>
            <a:endParaRPr kumimoji="1" lang="ja-JP" altLang="en-US" dirty="0"/>
          </a:p>
        </p:txBody>
      </p:sp>
      <p:sp>
        <p:nvSpPr>
          <p:cNvPr id="4" name="スライド イメージ プレースホルダー 3"/>
          <p:cNvSpPr>
            <a:spLocks noGrp="1" noRot="1" noChangeAspect="1"/>
          </p:cNvSpPr>
          <p:nvPr>
            <p:ph type="sldImg" idx="2"/>
          </p:nvPr>
        </p:nvSpPr>
        <p:spPr>
          <a:xfrm>
            <a:off x="2006600" y="746125"/>
            <a:ext cx="2794000" cy="3727450"/>
          </a:xfrm>
          <a:prstGeom prst="rect">
            <a:avLst/>
          </a:prstGeom>
          <a:noFill/>
          <a:ln w="12700">
            <a:solidFill>
              <a:prstClr val="black"/>
            </a:solidFill>
          </a:ln>
        </p:spPr>
        <p:txBody>
          <a:bodyPr vert="horz" lIns="91553" tIns="45776" rIns="91553" bIns="45776" rtlCol="0" anchor="ctr"/>
          <a:lstStyle/>
          <a:p>
            <a:endParaRPr lang="ja-JP" altLang="en-US" dirty="0"/>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553" tIns="45776" rIns="91553" bIns="4577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7"/>
            <a:ext cx="2949786" cy="496967"/>
          </a:xfrm>
          <a:prstGeom prst="rect">
            <a:avLst/>
          </a:prstGeom>
        </p:spPr>
        <p:txBody>
          <a:bodyPr vert="horz" lIns="91553" tIns="45776" rIns="91553" bIns="4577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40" y="9440647"/>
            <a:ext cx="2949786" cy="496967"/>
          </a:xfrm>
          <a:prstGeom prst="rect">
            <a:avLst/>
          </a:prstGeom>
        </p:spPr>
        <p:txBody>
          <a:bodyPr vert="horz" lIns="91553" tIns="45776" rIns="91553" bIns="45776" rtlCol="0" anchor="b"/>
          <a:lstStyle>
            <a:lvl1pPr algn="r">
              <a:defRPr sz="1200"/>
            </a:lvl1pPr>
          </a:lstStyle>
          <a:p>
            <a:fld id="{83089829-51DA-4A3A-B4F4-AB4F56F68EBE}" type="slidenum">
              <a:rPr kumimoji="1" lang="ja-JP" altLang="en-US" smtClean="0"/>
              <a:t>‹#›</a:t>
            </a:fld>
            <a:endParaRPr kumimoji="1" lang="ja-JP" altLang="en-US" dirty="0"/>
          </a:p>
        </p:txBody>
      </p:sp>
    </p:spTree>
    <p:extLst>
      <p:ext uri="{BB962C8B-B14F-4D97-AF65-F5344CB8AC3E}">
        <p14:creationId xmlns:p14="http://schemas.microsoft.com/office/powerpoint/2010/main" val="1637342926"/>
      </p:ext>
    </p:extLst>
  </p:cSld>
  <p:clrMap bg1="lt1" tx1="dk1" bg2="lt2" tx2="dk2" accent1="accent1" accent2="accent2" accent3="accent3" accent4="accent4" accent5="accent5" accent6="accent6" hlink="hlink" folHlink="folHlink"/>
  <p:notesStyle>
    <a:lvl1pPr marL="0" algn="l" defTabSz="914391" rtl="0" eaLnBrk="1" latinLnBrk="0" hangingPunct="1">
      <a:defRPr kumimoji="1" sz="1100" kern="1200">
        <a:solidFill>
          <a:schemeClr val="tx1"/>
        </a:solidFill>
        <a:latin typeface="+mn-lt"/>
        <a:ea typeface="+mn-ea"/>
        <a:cs typeface="+mn-cs"/>
      </a:defRPr>
    </a:lvl1pPr>
    <a:lvl2pPr marL="457195" algn="l" defTabSz="914391" rtl="0" eaLnBrk="1" latinLnBrk="0" hangingPunct="1">
      <a:defRPr kumimoji="1" sz="1100" kern="1200">
        <a:solidFill>
          <a:schemeClr val="tx1"/>
        </a:solidFill>
        <a:latin typeface="+mn-lt"/>
        <a:ea typeface="+mn-ea"/>
        <a:cs typeface="+mn-cs"/>
      </a:defRPr>
    </a:lvl2pPr>
    <a:lvl3pPr marL="914391" algn="l" defTabSz="914391" rtl="0" eaLnBrk="1" latinLnBrk="0" hangingPunct="1">
      <a:defRPr kumimoji="1" sz="1100" kern="1200">
        <a:solidFill>
          <a:schemeClr val="tx1"/>
        </a:solidFill>
        <a:latin typeface="+mn-lt"/>
        <a:ea typeface="+mn-ea"/>
        <a:cs typeface="+mn-cs"/>
      </a:defRPr>
    </a:lvl3pPr>
    <a:lvl4pPr marL="1371586" algn="l" defTabSz="914391" rtl="0" eaLnBrk="1" latinLnBrk="0" hangingPunct="1">
      <a:defRPr kumimoji="1" sz="1100" kern="1200">
        <a:solidFill>
          <a:schemeClr val="tx1"/>
        </a:solidFill>
        <a:latin typeface="+mn-lt"/>
        <a:ea typeface="+mn-ea"/>
        <a:cs typeface="+mn-cs"/>
      </a:defRPr>
    </a:lvl4pPr>
    <a:lvl5pPr marL="1828782" algn="l" defTabSz="914391" rtl="0" eaLnBrk="1" latinLnBrk="0" hangingPunct="1">
      <a:defRPr kumimoji="1" sz="1100" kern="1200">
        <a:solidFill>
          <a:schemeClr val="tx1"/>
        </a:solidFill>
        <a:latin typeface="+mn-lt"/>
        <a:ea typeface="+mn-ea"/>
        <a:cs typeface="+mn-cs"/>
      </a:defRPr>
    </a:lvl5pPr>
    <a:lvl6pPr marL="2285977" algn="l" defTabSz="914391" rtl="0" eaLnBrk="1" latinLnBrk="0" hangingPunct="1">
      <a:defRPr kumimoji="1" sz="1100" kern="1200">
        <a:solidFill>
          <a:schemeClr val="tx1"/>
        </a:solidFill>
        <a:latin typeface="+mn-lt"/>
        <a:ea typeface="+mn-ea"/>
        <a:cs typeface="+mn-cs"/>
      </a:defRPr>
    </a:lvl6pPr>
    <a:lvl7pPr marL="2743173" algn="l" defTabSz="914391" rtl="0" eaLnBrk="1" latinLnBrk="0" hangingPunct="1">
      <a:defRPr kumimoji="1" sz="1100" kern="1200">
        <a:solidFill>
          <a:schemeClr val="tx1"/>
        </a:solidFill>
        <a:latin typeface="+mn-lt"/>
        <a:ea typeface="+mn-ea"/>
        <a:cs typeface="+mn-cs"/>
      </a:defRPr>
    </a:lvl7pPr>
    <a:lvl8pPr marL="3200368" algn="l" defTabSz="914391" rtl="0" eaLnBrk="1" latinLnBrk="0" hangingPunct="1">
      <a:defRPr kumimoji="1" sz="1100" kern="1200">
        <a:solidFill>
          <a:schemeClr val="tx1"/>
        </a:solidFill>
        <a:latin typeface="+mn-lt"/>
        <a:ea typeface="+mn-ea"/>
        <a:cs typeface="+mn-cs"/>
      </a:defRPr>
    </a:lvl8pPr>
    <a:lvl9pPr marL="3657563" algn="l" defTabSz="914391" rtl="0" eaLnBrk="1" latinLnBrk="0" hangingPunct="1">
      <a:defRPr kumimoji="1"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06600" y="746125"/>
            <a:ext cx="2794000" cy="372745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3089829-51DA-4A3A-B4F4-AB4F56F68EBE}" type="slidenum">
              <a:rPr kumimoji="1" lang="ja-JP" altLang="en-US" smtClean="0"/>
              <a:t>1</a:t>
            </a:fld>
            <a:endParaRPr kumimoji="1" lang="ja-JP" altLang="en-US" dirty="0"/>
          </a:p>
        </p:txBody>
      </p:sp>
    </p:spTree>
    <p:extLst>
      <p:ext uri="{BB962C8B-B14F-4D97-AF65-F5344CB8AC3E}">
        <p14:creationId xmlns:p14="http://schemas.microsoft.com/office/powerpoint/2010/main" val="3542048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3089829-51DA-4A3A-B4F4-AB4F56F68EBE}" type="slidenum">
              <a:rPr kumimoji="1" lang="ja-JP" altLang="en-US" smtClean="0"/>
              <a:t>2</a:t>
            </a:fld>
            <a:endParaRPr kumimoji="1" lang="ja-JP" altLang="en-US" dirty="0"/>
          </a:p>
        </p:txBody>
      </p:sp>
    </p:spTree>
    <p:extLst>
      <p:ext uri="{BB962C8B-B14F-4D97-AF65-F5344CB8AC3E}">
        <p14:creationId xmlns:p14="http://schemas.microsoft.com/office/powerpoint/2010/main" val="1939917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2840570"/>
            <a:ext cx="5829301"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2" y="5181601"/>
            <a:ext cx="4800600" cy="2336800"/>
          </a:xfrm>
        </p:spPr>
        <p:txBody>
          <a:bodyPr/>
          <a:lstStyle>
            <a:lvl1pPr marL="0" indent="0" algn="ctr">
              <a:buNone/>
              <a:defRPr>
                <a:solidFill>
                  <a:schemeClr val="tx1">
                    <a:tint val="75000"/>
                  </a:schemeClr>
                </a:solidFill>
              </a:defRPr>
            </a:lvl1pPr>
            <a:lvl2pPr marL="457195" indent="0" algn="ctr">
              <a:buNone/>
              <a:defRPr>
                <a:solidFill>
                  <a:schemeClr val="tx1">
                    <a:tint val="75000"/>
                  </a:schemeClr>
                </a:solidFill>
              </a:defRPr>
            </a:lvl2pPr>
            <a:lvl3pPr marL="914391" indent="0" algn="ctr">
              <a:buNone/>
              <a:defRPr>
                <a:solidFill>
                  <a:schemeClr val="tx1">
                    <a:tint val="75000"/>
                  </a:schemeClr>
                </a:solidFill>
              </a:defRPr>
            </a:lvl3pPr>
            <a:lvl4pPr marL="1371586" indent="0" algn="ctr">
              <a:buNone/>
              <a:defRPr>
                <a:solidFill>
                  <a:schemeClr val="tx1">
                    <a:tint val="75000"/>
                  </a:schemeClr>
                </a:solidFill>
              </a:defRPr>
            </a:lvl4pPr>
            <a:lvl5pPr marL="1828782" indent="0" algn="ctr">
              <a:buNone/>
              <a:defRPr>
                <a:solidFill>
                  <a:schemeClr val="tx1">
                    <a:tint val="75000"/>
                  </a:schemeClr>
                </a:solidFill>
              </a:defRPr>
            </a:lvl5pPr>
            <a:lvl6pPr marL="2285977" indent="0" algn="ctr">
              <a:buNone/>
              <a:defRPr>
                <a:solidFill>
                  <a:schemeClr val="tx1">
                    <a:tint val="75000"/>
                  </a:schemeClr>
                </a:solidFill>
              </a:defRPr>
            </a:lvl6pPr>
            <a:lvl7pPr marL="2743173" indent="0" algn="ctr">
              <a:buNone/>
              <a:defRPr>
                <a:solidFill>
                  <a:schemeClr val="tx1">
                    <a:tint val="75000"/>
                  </a:schemeClr>
                </a:solidFill>
              </a:defRPr>
            </a:lvl7pPr>
            <a:lvl8pPr marL="3200368" indent="0" algn="ctr">
              <a:buNone/>
              <a:defRPr>
                <a:solidFill>
                  <a:schemeClr val="tx1">
                    <a:tint val="75000"/>
                  </a:schemeClr>
                </a:solidFill>
              </a:defRPr>
            </a:lvl8pPr>
            <a:lvl9pPr marL="365756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A314B08-E2A2-4CAF-A08D-8B5332550D31}" type="datetimeFigureOut">
              <a:rPr kumimoji="1" lang="ja-JP" altLang="en-US" smtClean="0"/>
              <a:t>2015/12/4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7B70507-5382-4F7E-8D9C-062C47A0598E}" type="slidenum">
              <a:rPr kumimoji="1" lang="ja-JP" altLang="en-US" smtClean="0"/>
              <a:t>‹#›</a:t>
            </a:fld>
            <a:endParaRPr kumimoji="1" lang="ja-JP" altLang="en-US" dirty="0"/>
          </a:p>
        </p:txBody>
      </p:sp>
    </p:spTree>
    <p:extLst>
      <p:ext uri="{BB962C8B-B14F-4D97-AF65-F5344CB8AC3E}">
        <p14:creationId xmlns:p14="http://schemas.microsoft.com/office/powerpoint/2010/main" val="1628346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314B08-E2A2-4CAF-A08D-8B5332550D31}" type="datetimeFigureOut">
              <a:rPr kumimoji="1" lang="ja-JP" altLang="en-US" smtClean="0"/>
              <a:t>2015/12/4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7B70507-5382-4F7E-8D9C-062C47A0598E}" type="slidenum">
              <a:rPr kumimoji="1" lang="ja-JP" altLang="en-US" smtClean="0"/>
              <a:t>‹#›</a:t>
            </a:fld>
            <a:endParaRPr kumimoji="1" lang="ja-JP" altLang="en-US" dirty="0"/>
          </a:p>
        </p:txBody>
      </p:sp>
    </p:spTree>
    <p:extLst>
      <p:ext uri="{BB962C8B-B14F-4D97-AF65-F5344CB8AC3E}">
        <p14:creationId xmlns:p14="http://schemas.microsoft.com/office/powerpoint/2010/main" val="2444018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7"/>
            <a:ext cx="1543050" cy="7802032"/>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1" y="366187"/>
            <a:ext cx="4514850" cy="7802032"/>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314B08-E2A2-4CAF-A08D-8B5332550D31}" type="datetimeFigureOut">
              <a:rPr kumimoji="1" lang="ja-JP" altLang="en-US" smtClean="0"/>
              <a:t>2015/12/4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7B70507-5382-4F7E-8D9C-062C47A0598E}" type="slidenum">
              <a:rPr kumimoji="1" lang="ja-JP" altLang="en-US" smtClean="0"/>
              <a:t>‹#›</a:t>
            </a:fld>
            <a:endParaRPr kumimoji="1" lang="ja-JP" altLang="en-US" dirty="0"/>
          </a:p>
        </p:txBody>
      </p:sp>
    </p:spTree>
    <p:extLst>
      <p:ext uri="{BB962C8B-B14F-4D97-AF65-F5344CB8AC3E}">
        <p14:creationId xmlns:p14="http://schemas.microsoft.com/office/powerpoint/2010/main" val="4094812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314B08-E2A2-4CAF-A08D-8B5332550D31}" type="datetimeFigureOut">
              <a:rPr kumimoji="1" lang="ja-JP" altLang="en-US" smtClean="0"/>
              <a:t>2015/12/4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7B70507-5382-4F7E-8D9C-062C47A0598E}" type="slidenum">
              <a:rPr kumimoji="1" lang="ja-JP" altLang="en-US" smtClean="0"/>
              <a:t>‹#›</a:t>
            </a:fld>
            <a:endParaRPr kumimoji="1" lang="ja-JP" altLang="en-US" dirty="0"/>
          </a:p>
        </p:txBody>
      </p:sp>
    </p:spTree>
    <p:extLst>
      <p:ext uri="{BB962C8B-B14F-4D97-AF65-F5344CB8AC3E}">
        <p14:creationId xmlns:p14="http://schemas.microsoft.com/office/powerpoint/2010/main" val="3929846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6" y="5875869"/>
            <a:ext cx="5829301" cy="1816099"/>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6" y="3875619"/>
            <a:ext cx="5829301" cy="2000249"/>
          </a:xfrm>
        </p:spPr>
        <p:txBody>
          <a:bodyPr anchor="b"/>
          <a:lstStyle>
            <a:lvl1pPr marL="0" indent="0">
              <a:buNone/>
              <a:defRPr sz="2000">
                <a:solidFill>
                  <a:schemeClr val="tx1">
                    <a:tint val="75000"/>
                  </a:schemeClr>
                </a:solidFill>
              </a:defRPr>
            </a:lvl1pPr>
            <a:lvl2pPr marL="457195" indent="0">
              <a:buNone/>
              <a:defRPr sz="1800">
                <a:solidFill>
                  <a:schemeClr val="tx1">
                    <a:tint val="75000"/>
                  </a:schemeClr>
                </a:solidFill>
              </a:defRPr>
            </a:lvl2pPr>
            <a:lvl3pPr marL="914391" indent="0">
              <a:buNone/>
              <a:defRPr sz="1600">
                <a:solidFill>
                  <a:schemeClr val="tx1">
                    <a:tint val="75000"/>
                  </a:schemeClr>
                </a:solidFill>
              </a:defRPr>
            </a:lvl3pPr>
            <a:lvl4pPr marL="1371586" indent="0">
              <a:buNone/>
              <a:defRPr sz="1300">
                <a:solidFill>
                  <a:schemeClr val="tx1">
                    <a:tint val="75000"/>
                  </a:schemeClr>
                </a:solidFill>
              </a:defRPr>
            </a:lvl4pPr>
            <a:lvl5pPr marL="1828782" indent="0">
              <a:buNone/>
              <a:defRPr sz="1300">
                <a:solidFill>
                  <a:schemeClr val="tx1">
                    <a:tint val="75000"/>
                  </a:schemeClr>
                </a:solidFill>
              </a:defRPr>
            </a:lvl5pPr>
            <a:lvl6pPr marL="2285977" indent="0">
              <a:buNone/>
              <a:defRPr sz="1300">
                <a:solidFill>
                  <a:schemeClr val="tx1">
                    <a:tint val="75000"/>
                  </a:schemeClr>
                </a:solidFill>
              </a:defRPr>
            </a:lvl6pPr>
            <a:lvl7pPr marL="2743173" indent="0">
              <a:buNone/>
              <a:defRPr sz="1300">
                <a:solidFill>
                  <a:schemeClr val="tx1">
                    <a:tint val="75000"/>
                  </a:schemeClr>
                </a:solidFill>
              </a:defRPr>
            </a:lvl7pPr>
            <a:lvl8pPr marL="3200368" indent="0">
              <a:buNone/>
              <a:defRPr sz="1300">
                <a:solidFill>
                  <a:schemeClr val="tx1">
                    <a:tint val="75000"/>
                  </a:schemeClr>
                </a:solidFill>
              </a:defRPr>
            </a:lvl8pPr>
            <a:lvl9pPr marL="3657563" indent="0">
              <a:buNone/>
              <a:defRPr sz="1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A314B08-E2A2-4CAF-A08D-8B5332550D31}" type="datetimeFigureOut">
              <a:rPr kumimoji="1" lang="ja-JP" altLang="en-US" smtClean="0"/>
              <a:t>2015/12/4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7B70507-5382-4F7E-8D9C-062C47A0598E}" type="slidenum">
              <a:rPr kumimoji="1" lang="ja-JP" altLang="en-US" smtClean="0"/>
              <a:t>‹#›</a:t>
            </a:fld>
            <a:endParaRPr kumimoji="1" lang="ja-JP" altLang="en-US" dirty="0"/>
          </a:p>
        </p:txBody>
      </p:sp>
    </p:spTree>
    <p:extLst>
      <p:ext uri="{BB962C8B-B14F-4D97-AF65-F5344CB8AC3E}">
        <p14:creationId xmlns:p14="http://schemas.microsoft.com/office/powerpoint/2010/main" val="299120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2"/>
            <a:ext cx="3028950" cy="6034616"/>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2" y="2133602"/>
            <a:ext cx="3028950" cy="6034616"/>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A314B08-E2A2-4CAF-A08D-8B5332550D31}" type="datetimeFigureOut">
              <a:rPr kumimoji="1" lang="ja-JP" altLang="en-US" smtClean="0"/>
              <a:t>2015/12/4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7B70507-5382-4F7E-8D9C-062C47A0598E}" type="slidenum">
              <a:rPr kumimoji="1" lang="ja-JP" altLang="en-US" smtClean="0"/>
              <a:t>‹#›</a:t>
            </a:fld>
            <a:endParaRPr kumimoji="1" lang="ja-JP" altLang="en-US" dirty="0"/>
          </a:p>
        </p:txBody>
      </p:sp>
    </p:spTree>
    <p:extLst>
      <p:ext uri="{BB962C8B-B14F-4D97-AF65-F5344CB8AC3E}">
        <p14:creationId xmlns:p14="http://schemas.microsoft.com/office/powerpoint/2010/main" val="1843447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046818"/>
            <a:ext cx="3030141" cy="853016"/>
          </a:xfrm>
        </p:spPr>
        <p:txBody>
          <a:bodyPr anchor="b"/>
          <a:lstStyle>
            <a:lvl1pPr marL="0" indent="0">
              <a:buNone/>
              <a:defRPr sz="2400" b="1"/>
            </a:lvl1pPr>
            <a:lvl2pPr marL="457195" indent="0">
              <a:buNone/>
              <a:defRPr sz="2000" b="1"/>
            </a:lvl2pPr>
            <a:lvl3pPr marL="914391" indent="0">
              <a:buNone/>
              <a:defRPr sz="1800" b="1"/>
            </a:lvl3pPr>
            <a:lvl4pPr marL="1371586" indent="0">
              <a:buNone/>
              <a:defRPr sz="1600" b="1"/>
            </a:lvl4pPr>
            <a:lvl5pPr marL="1828782" indent="0">
              <a:buNone/>
              <a:defRPr sz="1600" b="1"/>
            </a:lvl5pPr>
            <a:lvl6pPr marL="2285977" indent="0">
              <a:buNone/>
              <a:defRPr sz="1600" b="1"/>
            </a:lvl6pPr>
            <a:lvl7pPr marL="2743173" indent="0">
              <a:buNone/>
              <a:defRPr sz="1600" b="1"/>
            </a:lvl7pPr>
            <a:lvl8pPr marL="3200368" indent="0">
              <a:buNone/>
              <a:defRPr sz="1600" b="1"/>
            </a:lvl8pPr>
            <a:lvl9pPr marL="3657563"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1" y="2899833"/>
            <a:ext cx="3030141" cy="52683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1" y="2046818"/>
            <a:ext cx="3031331" cy="853016"/>
          </a:xfrm>
        </p:spPr>
        <p:txBody>
          <a:bodyPr anchor="b"/>
          <a:lstStyle>
            <a:lvl1pPr marL="0" indent="0">
              <a:buNone/>
              <a:defRPr sz="2400" b="1"/>
            </a:lvl1pPr>
            <a:lvl2pPr marL="457195" indent="0">
              <a:buNone/>
              <a:defRPr sz="2000" b="1"/>
            </a:lvl2pPr>
            <a:lvl3pPr marL="914391" indent="0">
              <a:buNone/>
              <a:defRPr sz="1800" b="1"/>
            </a:lvl3pPr>
            <a:lvl4pPr marL="1371586" indent="0">
              <a:buNone/>
              <a:defRPr sz="1600" b="1"/>
            </a:lvl4pPr>
            <a:lvl5pPr marL="1828782" indent="0">
              <a:buNone/>
              <a:defRPr sz="1600" b="1"/>
            </a:lvl5pPr>
            <a:lvl6pPr marL="2285977" indent="0">
              <a:buNone/>
              <a:defRPr sz="1600" b="1"/>
            </a:lvl6pPr>
            <a:lvl7pPr marL="2743173" indent="0">
              <a:buNone/>
              <a:defRPr sz="1600" b="1"/>
            </a:lvl7pPr>
            <a:lvl8pPr marL="3200368" indent="0">
              <a:buNone/>
              <a:defRPr sz="1600" b="1"/>
            </a:lvl8pPr>
            <a:lvl9pPr marL="3657563"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1" y="2899833"/>
            <a:ext cx="3031331" cy="52683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A314B08-E2A2-4CAF-A08D-8B5332550D31}" type="datetimeFigureOut">
              <a:rPr kumimoji="1" lang="ja-JP" altLang="en-US" smtClean="0"/>
              <a:t>2015/12/4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F7B70507-5382-4F7E-8D9C-062C47A0598E}" type="slidenum">
              <a:rPr kumimoji="1" lang="ja-JP" altLang="en-US" smtClean="0"/>
              <a:t>‹#›</a:t>
            </a:fld>
            <a:endParaRPr kumimoji="1" lang="ja-JP" altLang="en-US" dirty="0"/>
          </a:p>
        </p:txBody>
      </p:sp>
    </p:spTree>
    <p:extLst>
      <p:ext uri="{BB962C8B-B14F-4D97-AF65-F5344CB8AC3E}">
        <p14:creationId xmlns:p14="http://schemas.microsoft.com/office/powerpoint/2010/main" val="4091486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A314B08-E2A2-4CAF-A08D-8B5332550D31}" type="datetimeFigureOut">
              <a:rPr kumimoji="1" lang="ja-JP" altLang="en-US" smtClean="0"/>
              <a:t>2015/12/4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F7B70507-5382-4F7E-8D9C-062C47A0598E}" type="slidenum">
              <a:rPr kumimoji="1" lang="ja-JP" altLang="en-US" smtClean="0"/>
              <a:t>‹#›</a:t>
            </a:fld>
            <a:endParaRPr kumimoji="1" lang="ja-JP" altLang="en-US" dirty="0"/>
          </a:p>
        </p:txBody>
      </p:sp>
    </p:spTree>
    <p:extLst>
      <p:ext uri="{BB962C8B-B14F-4D97-AF65-F5344CB8AC3E}">
        <p14:creationId xmlns:p14="http://schemas.microsoft.com/office/powerpoint/2010/main" val="892142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314B08-E2A2-4CAF-A08D-8B5332550D31}" type="datetimeFigureOut">
              <a:rPr kumimoji="1" lang="ja-JP" altLang="en-US" smtClean="0"/>
              <a:t>2015/12/4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F7B70507-5382-4F7E-8D9C-062C47A0598E}" type="slidenum">
              <a:rPr kumimoji="1" lang="ja-JP" altLang="en-US" smtClean="0"/>
              <a:t>‹#›</a:t>
            </a:fld>
            <a:endParaRPr kumimoji="1" lang="ja-JP" altLang="en-US" dirty="0"/>
          </a:p>
        </p:txBody>
      </p:sp>
    </p:spTree>
    <p:extLst>
      <p:ext uri="{BB962C8B-B14F-4D97-AF65-F5344CB8AC3E}">
        <p14:creationId xmlns:p14="http://schemas.microsoft.com/office/powerpoint/2010/main" val="1108425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64069"/>
            <a:ext cx="2256234" cy="1549399"/>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64068"/>
            <a:ext cx="3833813" cy="7804150"/>
          </a:xfrm>
        </p:spPr>
        <p:txBody>
          <a:bodyPr/>
          <a:lstStyle>
            <a:lvl1pPr>
              <a:defRPr sz="3100"/>
            </a:lvl1pPr>
            <a:lvl2pPr>
              <a:defRPr sz="29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2" y="1913468"/>
            <a:ext cx="2256234" cy="6254750"/>
          </a:xfrm>
        </p:spPr>
        <p:txBody>
          <a:bodyPr/>
          <a:lstStyle>
            <a:lvl1pPr marL="0" indent="0">
              <a:buNone/>
              <a:defRPr sz="1300"/>
            </a:lvl1pPr>
            <a:lvl2pPr marL="457195" indent="0">
              <a:buNone/>
              <a:defRPr sz="1100"/>
            </a:lvl2pPr>
            <a:lvl3pPr marL="914391" indent="0">
              <a:buNone/>
              <a:defRPr sz="1100"/>
            </a:lvl3pPr>
            <a:lvl4pPr marL="1371586" indent="0">
              <a:buNone/>
              <a:defRPr sz="900"/>
            </a:lvl4pPr>
            <a:lvl5pPr marL="1828782" indent="0">
              <a:buNone/>
              <a:defRPr sz="900"/>
            </a:lvl5pPr>
            <a:lvl6pPr marL="2285977" indent="0">
              <a:buNone/>
              <a:defRPr sz="900"/>
            </a:lvl6pPr>
            <a:lvl7pPr marL="2743173" indent="0">
              <a:buNone/>
              <a:defRPr sz="900"/>
            </a:lvl7pPr>
            <a:lvl8pPr marL="3200368" indent="0">
              <a:buNone/>
              <a:defRPr sz="900"/>
            </a:lvl8pPr>
            <a:lvl9pPr marL="3657563"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314B08-E2A2-4CAF-A08D-8B5332550D31}" type="datetimeFigureOut">
              <a:rPr kumimoji="1" lang="ja-JP" altLang="en-US" smtClean="0"/>
              <a:t>2015/12/4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7B70507-5382-4F7E-8D9C-062C47A0598E}" type="slidenum">
              <a:rPr kumimoji="1" lang="ja-JP" altLang="en-US" smtClean="0"/>
              <a:t>‹#›</a:t>
            </a:fld>
            <a:endParaRPr kumimoji="1" lang="ja-JP" altLang="en-US" dirty="0"/>
          </a:p>
        </p:txBody>
      </p:sp>
    </p:spTree>
    <p:extLst>
      <p:ext uri="{BB962C8B-B14F-4D97-AF65-F5344CB8AC3E}">
        <p14:creationId xmlns:p14="http://schemas.microsoft.com/office/powerpoint/2010/main" val="77743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5" y="6400800"/>
            <a:ext cx="4114800" cy="75565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5" y="817034"/>
            <a:ext cx="4114800" cy="5486400"/>
          </a:xfrm>
        </p:spPr>
        <p:txBody>
          <a:bodyPr/>
          <a:lstStyle>
            <a:lvl1pPr marL="0" indent="0">
              <a:buNone/>
              <a:defRPr sz="3100"/>
            </a:lvl1pPr>
            <a:lvl2pPr marL="457195" indent="0">
              <a:buNone/>
              <a:defRPr sz="2900"/>
            </a:lvl2pPr>
            <a:lvl3pPr marL="914391" indent="0">
              <a:buNone/>
              <a:defRPr sz="2400"/>
            </a:lvl3pPr>
            <a:lvl4pPr marL="1371586" indent="0">
              <a:buNone/>
              <a:defRPr sz="2000"/>
            </a:lvl4pPr>
            <a:lvl5pPr marL="1828782" indent="0">
              <a:buNone/>
              <a:defRPr sz="2000"/>
            </a:lvl5pPr>
            <a:lvl6pPr marL="2285977" indent="0">
              <a:buNone/>
              <a:defRPr sz="2000"/>
            </a:lvl6pPr>
            <a:lvl7pPr marL="2743173" indent="0">
              <a:buNone/>
              <a:defRPr sz="2000"/>
            </a:lvl7pPr>
            <a:lvl8pPr marL="3200368" indent="0">
              <a:buNone/>
              <a:defRPr sz="2000"/>
            </a:lvl8pPr>
            <a:lvl9pPr marL="3657563"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215" y="7156452"/>
            <a:ext cx="4114800" cy="1073148"/>
          </a:xfrm>
        </p:spPr>
        <p:txBody>
          <a:bodyPr/>
          <a:lstStyle>
            <a:lvl1pPr marL="0" indent="0">
              <a:buNone/>
              <a:defRPr sz="1300"/>
            </a:lvl1pPr>
            <a:lvl2pPr marL="457195" indent="0">
              <a:buNone/>
              <a:defRPr sz="1100"/>
            </a:lvl2pPr>
            <a:lvl3pPr marL="914391" indent="0">
              <a:buNone/>
              <a:defRPr sz="1100"/>
            </a:lvl3pPr>
            <a:lvl4pPr marL="1371586" indent="0">
              <a:buNone/>
              <a:defRPr sz="900"/>
            </a:lvl4pPr>
            <a:lvl5pPr marL="1828782" indent="0">
              <a:buNone/>
              <a:defRPr sz="900"/>
            </a:lvl5pPr>
            <a:lvl6pPr marL="2285977" indent="0">
              <a:buNone/>
              <a:defRPr sz="900"/>
            </a:lvl6pPr>
            <a:lvl7pPr marL="2743173" indent="0">
              <a:buNone/>
              <a:defRPr sz="900"/>
            </a:lvl7pPr>
            <a:lvl8pPr marL="3200368" indent="0">
              <a:buNone/>
              <a:defRPr sz="900"/>
            </a:lvl8pPr>
            <a:lvl9pPr marL="3657563"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314B08-E2A2-4CAF-A08D-8B5332550D31}" type="datetimeFigureOut">
              <a:rPr kumimoji="1" lang="ja-JP" altLang="en-US" smtClean="0"/>
              <a:t>2015/12/4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7B70507-5382-4F7E-8D9C-062C47A0598E}" type="slidenum">
              <a:rPr kumimoji="1" lang="ja-JP" altLang="en-US" smtClean="0"/>
              <a:t>‹#›</a:t>
            </a:fld>
            <a:endParaRPr kumimoji="1" lang="ja-JP" altLang="en-US" dirty="0"/>
          </a:p>
        </p:txBody>
      </p:sp>
    </p:spTree>
    <p:extLst>
      <p:ext uri="{BB962C8B-B14F-4D97-AF65-F5344CB8AC3E}">
        <p14:creationId xmlns:p14="http://schemas.microsoft.com/office/powerpoint/2010/main" val="3518314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2" y="366185"/>
            <a:ext cx="6172200" cy="1524000"/>
          </a:xfrm>
          <a:prstGeom prst="rect">
            <a:avLst/>
          </a:prstGeom>
        </p:spPr>
        <p:txBody>
          <a:bodyPr vert="horz" lIns="91439" tIns="45720" rIns="91439"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2" y="2133602"/>
            <a:ext cx="6172200" cy="6034616"/>
          </a:xfrm>
          <a:prstGeom prst="rect">
            <a:avLst/>
          </a:prstGeom>
        </p:spPr>
        <p:txBody>
          <a:bodyPr vert="horz" lIns="91439" tIns="45720" rIns="91439"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2" y="8475134"/>
            <a:ext cx="1600200" cy="486832"/>
          </a:xfrm>
          <a:prstGeom prst="rect">
            <a:avLst/>
          </a:prstGeom>
        </p:spPr>
        <p:txBody>
          <a:bodyPr vert="horz" lIns="91439" tIns="45720" rIns="91439" bIns="45720" rtlCol="0" anchor="ctr"/>
          <a:lstStyle>
            <a:lvl1pPr algn="l">
              <a:defRPr sz="1100">
                <a:solidFill>
                  <a:schemeClr val="tx1">
                    <a:tint val="75000"/>
                  </a:schemeClr>
                </a:solidFill>
              </a:defRPr>
            </a:lvl1pPr>
          </a:lstStyle>
          <a:p>
            <a:fld id="{CA314B08-E2A2-4CAF-A08D-8B5332550D31}" type="datetimeFigureOut">
              <a:rPr kumimoji="1" lang="ja-JP" altLang="en-US" smtClean="0"/>
              <a:t>2015/12/4</a:t>
            </a:fld>
            <a:endParaRPr kumimoji="1" lang="ja-JP" altLang="en-US" dirty="0"/>
          </a:p>
        </p:txBody>
      </p:sp>
      <p:sp>
        <p:nvSpPr>
          <p:cNvPr id="5" name="フッター プレースホルダー 4"/>
          <p:cNvSpPr>
            <a:spLocks noGrp="1"/>
          </p:cNvSpPr>
          <p:nvPr>
            <p:ph type="ftr" sz="quarter" idx="3"/>
          </p:nvPr>
        </p:nvSpPr>
        <p:spPr>
          <a:xfrm>
            <a:off x="2343151" y="8475134"/>
            <a:ext cx="2171701" cy="486832"/>
          </a:xfrm>
          <a:prstGeom prst="rect">
            <a:avLst/>
          </a:prstGeom>
        </p:spPr>
        <p:txBody>
          <a:bodyPr vert="horz" lIns="91439" tIns="45720" rIns="91439" bIns="45720" rtlCol="0" anchor="ctr"/>
          <a:lstStyle>
            <a:lvl1pPr algn="ctr">
              <a:defRPr sz="11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2" y="8475134"/>
            <a:ext cx="1600200" cy="486832"/>
          </a:xfrm>
          <a:prstGeom prst="rect">
            <a:avLst/>
          </a:prstGeom>
        </p:spPr>
        <p:txBody>
          <a:bodyPr vert="horz" lIns="91439" tIns="45720" rIns="91439" bIns="45720" rtlCol="0" anchor="ctr"/>
          <a:lstStyle>
            <a:lvl1pPr algn="r">
              <a:defRPr sz="1100">
                <a:solidFill>
                  <a:schemeClr val="tx1">
                    <a:tint val="75000"/>
                  </a:schemeClr>
                </a:solidFill>
              </a:defRPr>
            </a:lvl1pPr>
          </a:lstStyle>
          <a:p>
            <a:fld id="{F7B70507-5382-4F7E-8D9C-062C47A0598E}" type="slidenum">
              <a:rPr kumimoji="1" lang="ja-JP" altLang="en-US" smtClean="0"/>
              <a:t>‹#›</a:t>
            </a:fld>
            <a:endParaRPr kumimoji="1" lang="ja-JP" altLang="en-US" dirty="0"/>
          </a:p>
        </p:txBody>
      </p:sp>
    </p:spTree>
    <p:extLst>
      <p:ext uri="{BB962C8B-B14F-4D97-AF65-F5344CB8AC3E}">
        <p14:creationId xmlns:p14="http://schemas.microsoft.com/office/powerpoint/2010/main" val="2681604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91" rtl="0" eaLnBrk="1" latinLnBrk="0" hangingPunct="1">
        <a:spcBef>
          <a:spcPct val="0"/>
        </a:spcBef>
        <a:buNone/>
        <a:defRPr kumimoji="1" sz="4400" kern="1200">
          <a:solidFill>
            <a:schemeClr val="tx1"/>
          </a:solidFill>
          <a:latin typeface="+mj-lt"/>
          <a:ea typeface="+mj-ea"/>
          <a:cs typeface="+mj-cs"/>
        </a:defRPr>
      </a:lvl1pPr>
    </p:titleStyle>
    <p:bodyStyle>
      <a:lvl1pPr marL="342897" indent="-342897" algn="l" defTabSz="914391"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1pPr>
      <a:lvl2pPr marL="742944" indent="-285748" algn="l" defTabSz="914391"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42989" indent="-228598" algn="l" defTabSz="914391"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184" indent="-228598" algn="l" defTabSz="914391"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379" indent="-228598" algn="l" defTabSz="914391"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575" indent="-228598" algn="l" defTabSz="914391"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770" indent="-228598" algn="l" defTabSz="914391"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966" indent="-228598" algn="l" defTabSz="914391"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161" indent="-228598" algn="l" defTabSz="914391"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391" rtl="0" eaLnBrk="1" latinLnBrk="0" hangingPunct="1">
        <a:defRPr kumimoji="1" sz="1800" kern="1200">
          <a:solidFill>
            <a:schemeClr val="tx1"/>
          </a:solidFill>
          <a:latin typeface="+mn-lt"/>
          <a:ea typeface="+mn-ea"/>
          <a:cs typeface="+mn-cs"/>
        </a:defRPr>
      </a:lvl1pPr>
      <a:lvl2pPr marL="457195" algn="l" defTabSz="914391" rtl="0" eaLnBrk="1" latinLnBrk="0" hangingPunct="1">
        <a:defRPr kumimoji="1" sz="1800" kern="1200">
          <a:solidFill>
            <a:schemeClr val="tx1"/>
          </a:solidFill>
          <a:latin typeface="+mn-lt"/>
          <a:ea typeface="+mn-ea"/>
          <a:cs typeface="+mn-cs"/>
        </a:defRPr>
      </a:lvl2pPr>
      <a:lvl3pPr marL="914391" algn="l" defTabSz="914391" rtl="0" eaLnBrk="1" latinLnBrk="0" hangingPunct="1">
        <a:defRPr kumimoji="1" sz="1800" kern="1200">
          <a:solidFill>
            <a:schemeClr val="tx1"/>
          </a:solidFill>
          <a:latin typeface="+mn-lt"/>
          <a:ea typeface="+mn-ea"/>
          <a:cs typeface="+mn-cs"/>
        </a:defRPr>
      </a:lvl3pPr>
      <a:lvl4pPr marL="1371586" algn="l" defTabSz="914391" rtl="0" eaLnBrk="1" latinLnBrk="0" hangingPunct="1">
        <a:defRPr kumimoji="1" sz="1800" kern="1200">
          <a:solidFill>
            <a:schemeClr val="tx1"/>
          </a:solidFill>
          <a:latin typeface="+mn-lt"/>
          <a:ea typeface="+mn-ea"/>
          <a:cs typeface="+mn-cs"/>
        </a:defRPr>
      </a:lvl4pPr>
      <a:lvl5pPr marL="1828782" algn="l" defTabSz="914391" rtl="0" eaLnBrk="1" latinLnBrk="0" hangingPunct="1">
        <a:defRPr kumimoji="1" sz="1800" kern="1200">
          <a:solidFill>
            <a:schemeClr val="tx1"/>
          </a:solidFill>
          <a:latin typeface="+mn-lt"/>
          <a:ea typeface="+mn-ea"/>
          <a:cs typeface="+mn-cs"/>
        </a:defRPr>
      </a:lvl5pPr>
      <a:lvl6pPr marL="2285977" algn="l" defTabSz="914391" rtl="0" eaLnBrk="1" latinLnBrk="0" hangingPunct="1">
        <a:defRPr kumimoji="1" sz="1800" kern="1200">
          <a:solidFill>
            <a:schemeClr val="tx1"/>
          </a:solidFill>
          <a:latin typeface="+mn-lt"/>
          <a:ea typeface="+mn-ea"/>
          <a:cs typeface="+mn-cs"/>
        </a:defRPr>
      </a:lvl6pPr>
      <a:lvl7pPr marL="2743173" algn="l" defTabSz="914391" rtl="0" eaLnBrk="1" latinLnBrk="0" hangingPunct="1">
        <a:defRPr kumimoji="1" sz="1800" kern="1200">
          <a:solidFill>
            <a:schemeClr val="tx1"/>
          </a:solidFill>
          <a:latin typeface="+mn-lt"/>
          <a:ea typeface="+mn-ea"/>
          <a:cs typeface="+mn-cs"/>
        </a:defRPr>
      </a:lvl7pPr>
      <a:lvl8pPr marL="3200368" algn="l" defTabSz="914391" rtl="0" eaLnBrk="1" latinLnBrk="0" hangingPunct="1">
        <a:defRPr kumimoji="1" sz="1800" kern="1200">
          <a:solidFill>
            <a:schemeClr val="tx1"/>
          </a:solidFill>
          <a:latin typeface="+mn-lt"/>
          <a:ea typeface="+mn-ea"/>
          <a:cs typeface="+mn-cs"/>
        </a:defRPr>
      </a:lvl8pPr>
      <a:lvl9pPr marL="3657563" algn="l" defTabSz="914391"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5229201" y="320443"/>
            <a:ext cx="1089968" cy="10415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p:cNvSpPr txBox="1"/>
          <p:nvPr/>
        </p:nvSpPr>
        <p:spPr>
          <a:xfrm>
            <a:off x="200984" y="8348"/>
            <a:ext cx="6408712" cy="1538883"/>
          </a:xfrm>
          <a:prstGeom prst="rect">
            <a:avLst/>
          </a:prstGeom>
          <a:ln>
            <a:noFill/>
          </a:ln>
        </p:spPr>
        <p:style>
          <a:lnRef idx="2">
            <a:schemeClr val="dk1"/>
          </a:lnRef>
          <a:fillRef idx="1">
            <a:schemeClr val="lt1"/>
          </a:fillRef>
          <a:effectRef idx="0">
            <a:schemeClr val="dk1"/>
          </a:effectRef>
          <a:fontRef idx="minor">
            <a:schemeClr val="dk1"/>
          </a:fontRef>
        </p:style>
        <p:txBody>
          <a:bodyPr wrap="square" lIns="91439" tIns="45720" rIns="91439" bIns="45720" rtlCol="0">
            <a:spAutoFit/>
          </a:bodyPr>
          <a:lstStyle/>
          <a:p>
            <a:r>
              <a:rPr lang="ja-JP" altLang="en-US" sz="4000" dirty="0"/>
              <a:t>　</a:t>
            </a:r>
            <a:r>
              <a:rPr lang="en-US" altLang="ja-JP" sz="5400" dirty="0">
                <a:latin typeface="HGP明朝E" panose="02020900000000000000" pitchFamily="18" charset="-128"/>
                <a:ea typeface="HGP明朝E" panose="02020900000000000000" pitchFamily="18" charset="-128"/>
              </a:rPr>
              <a:t>B B </a:t>
            </a:r>
            <a:r>
              <a:rPr lang="ja-JP" altLang="en-US" sz="5400" dirty="0">
                <a:latin typeface="HGP明朝E" panose="02020900000000000000" pitchFamily="18" charset="-128"/>
                <a:ea typeface="HGP明朝E" panose="02020900000000000000" pitchFamily="18" charset="-128"/>
              </a:rPr>
              <a:t>通 信</a:t>
            </a:r>
          </a:p>
          <a:p>
            <a:r>
              <a:rPr lang="ja-JP" altLang="en-US" sz="4000" dirty="0">
                <a:latin typeface="HGP明朝E" panose="02020900000000000000" pitchFamily="18" charset="-128"/>
                <a:ea typeface="HGP明朝E" panose="02020900000000000000" pitchFamily="18" charset="-128"/>
              </a:rPr>
              <a:t> </a:t>
            </a:r>
            <a:r>
              <a:rPr lang="ja-JP" altLang="en-US" sz="4000" dirty="0" smtClean="0">
                <a:latin typeface="HGP明朝E" panose="02020900000000000000" pitchFamily="18" charset="-128"/>
                <a:ea typeface="HGP明朝E" panose="02020900000000000000" pitchFamily="18" charset="-128"/>
              </a:rPr>
              <a:t>　</a:t>
            </a:r>
            <a:r>
              <a:rPr lang="ja-JP" altLang="en-US" sz="4000" dirty="0" smtClean="0">
                <a:latin typeface="HGPｺﾞｼｯｸE" panose="020B0900000000000000" pitchFamily="50" charset="-128"/>
                <a:ea typeface="HGPｺﾞｼｯｸE" panose="020B0900000000000000" pitchFamily="50" charset="-128"/>
              </a:rPr>
              <a:t>１</a:t>
            </a:r>
            <a:r>
              <a:rPr lang="ja-JP" altLang="en-US" sz="4000" dirty="0">
                <a:latin typeface="HGPｺﾞｼｯｸE" panose="020B0900000000000000" pitchFamily="50" charset="-128"/>
                <a:ea typeface="HGPｺﾞｼｯｸE" panose="020B0900000000000000" pitchFamily="50" charset="-128"/>
              </a:rPr>
              <a:t>１</a:t>
            </a:r>
            <a:r>
              <a:rPr lang="ja-JP" altLang="en-US" sz="4000" dirty="0" smtClean="0">
                <a:latin typeface="HGPｺﾞｼｯｸE" panose="020B0900000000000000" pitchFamily="50" charset="-128"/>
                <a:ea typeface="HGPｺﾞｼｯｸE" panose="020B0900000000000000" pitchFamily="50" charset="-128"/>
              </a:rPr>
              <a:t>月　</a:t>
            </a:r>
            <a:r>
              <a:rPr lang="en-US" altLang="ja-JP" sz="4000" dirty="0" smtClean="0">
                <a:latin typeface="HGPｺﾞｼｯｸE" panose="020B0900000000000000" pitchFamily="50" charset="-128"/>
                <a:ea typeface="HGPｺﾞｼｯｸE" panose="020B0900000000000000" pitchFamily="50" charset="-128"/>
              </a:rPr>
              <a:t>vol.</a:t>
            </a:r>
            <a:r>
              <a:rPr lang="ja-JP" altLang="en-US" sz="4000" dirty="0" smtClean="0">
                <a:latin typeface="HGPｺﾞｼｯｸE" panose="020B0900000000000000" pitchFamily="50" charset="-128"/>
                <a:ea typeface="HGPｺﾞｼｯｸE" panose="020B0900000000000000" pitchFamily="50" charset="-128"/>
              </a:rPr>
              <a:t>１３</a:t>
            </a:r>
            <a:endParaRPr lang="ja-JP" altLang="en-US" sz="4000" dirty="0">
              <a:latin typeface="HGPｺﾞｼｯｸE" panose="020B0900000000000000" pitchFamily="50" charset="-128"/>
              <a:ea typeface="HGPｺﾞｼｯｸE" panose="020B0900000000000000" pitchFamily="50" charset="-128"/>
            </a:endParaRPr>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5018" y="-161974"/>
            <a:ext cx="1382734" cy="2006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p:cNvSpPr txBox="1"/>
          <p:nvPr/>
        </p:nvSpPr>
        <p:spPr>
          <a:xfrm>
            <a:off x="4728120" y="487290"/>
            <a:ext cx="682743" cy="707886"/>
          </a:xfrm>
          <a:prstGeom prst="rect">
            <a:avLst/>
          </a:prstGeom>
          <a:noFill/>
        </p:spPr>
        <p:txBody>
          <a:bodyPr wrap="square" lIns="91439" tIns="45720" rIns="91439" bIns="45720" rtlCol="0">
            <a:spAutoFit/>
          </a:bodyPr>
          <a:lstStyle/>
          <a:p>
            <a:r>
              <a:rPr lang="en-US" altLang="ja-JP" sz="4000" dirty="0"/>
              <a:t>×</a:t>
            </a:r>
            <a:endParaRPr lang="ja-JP" altLang="en-US" sz="4000" dirty="0"/>
          </a:p>
        </p:txBody>
      </p:sp>
      <p:sp>
        <p:nvSpPr>
          <p:cNvPr id="7" name="テキスト ボックス 6"/>
          <p:cNvSpPr txBox="1"/>
          <p:nvPr/>
        </p:nvSpPr>
        <p:spPr>
          <a:xfrm>
            <a:off x="128651" y="1542964"/>
            <a:ext cx="6678450" cy="338554"/>
          </a:xfrm>
          <a:prstGeom prst="rect">
            <a:avLst/>
          </a:prstGeom>
          <a:noFill/>
          <a:ln>
            <a:noFill/>
          </a:ln>
        </p:spPr>
        <p:txBody>
          <a:bodyPr wrap="square" lIns="91439" tIns="45720" rIns="91439" bIns="45720" rtlCol="0">
            <a:spAutoFit/>
          </a:bodyPr>
          <a:lstStyle/>
          <a:p>
            <a:r>
              <a:rPr lang="ja-JP" altLang="en-US" sz="1600">
                <a:latin typeface="HGP明朝E" panose="02020900000000000000" pitchFamily="18" charset="-128"/>
                <a:ea typeface="HGP明朝E" panose="02020900000000000000" pitchFamily="18" charset="-128"/>
              </a:rPr>
              <a:t>　</a:t>
            </a:r>
            <a:endParaRPr lang="en-US" altLang="ja-JP" sz="1400" dirty="0" smtClean="0">
              <a:latin typeface="HGP明朝E" panose="02020900000000000000" pitchFamily="18" charset="-128"/>
              <a:ea typeface="HGP明朝E" panose="02020900000000000000" pitchFamily="18" charset="-128"/>
            </a:endParaRPr>
          </a:p>
        </p:txBody>
      </p:sp>
      <p:sp>
        <p:nvSpPr>
          <p:cNvPr id="2" name="角丸四角形 1"/>
          <p:cNvSpPr/>
          <p:nvPr/>
        </p:nvSpPr>
        <p:spPr>
          <a:xfrm>
            <a:off x="47110" y="2723841"/>
            <a:ext cx="6716460" cy="29238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9201" y="450209"/>
            <a:ext cx="1238249" cy="111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テキスト ボックス 8"/>
          <p:cNvSpPr txBox="1"/>
          <p:nvPr/>
        </p:nvSpPr>
        <p:spPr>
          <a:xfrm>
            <a:off x="5303341" y="241068"/>
            <a:ext cx="1089968" cy="1200329"/>
          </a:xfrm>
          <a:prstGeom prst="rect">
            <a:avLst/>
          </a:prstGeom>
          <a:solidFill>
            <a:srgbClr val="00B0F0"/>
          </a:solidFill>
          <a:ln>
            <a:solidFill>
              <a:schemeClr val="accent1"/>
            </a:solidFill>
          </a:ln>
        </p:spPr>
        <p:txBody>
          <a:bodyPr wrap="square" rtlCol="0">
            <a:spAutoFit/>
          </a:bodyPr>
          <a:lstStyle/>
          <a:p>
            <a:endParaRPr kumimoji="1" lang="en-US" altLang="ja-JP" dirty="0" smtClean="0"/>
          </a:p>
          <a:p>
            <a:endParaRPr lang="en-US" altLang="ja-JP" dirty="0"/>
          </a:p>
          <a:p>
            <a:endParaRPr kumimoji="1" lang="en-US" altLang="ja-JP" dirty="0" smtClean="0"/>
          </a:p>
          <a:p>
            <a:endParaRPr kumimoji="1" lang="ja-JP" altLang="en-US" dirty="0"/>
          </a:p>
        </p:txBody>
      </p:sp>
      <p:pic>
        <p:nvPicPr>
          <p:cNvPr id="15" name="図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27921" y="370868"/>
            <a:ext cx="1040807" cy="940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テキスト ボックス 10"/>
          <p:cNvSpPr txBox="1"/>
          <p:nvPr/>
        </p:nvSpPr>
        <p:spPr>
          <a:xfrm>
            <a:off x="98167" y="2972717"/>
            <a:ext cx="6698714" cy="5847755"/>
          </a:xfrm>
          <a:prstGeom prst="rect">
            <a:avLst/>
          </a:prstGeom>
          <a:noFill/>
          <a:ln>
            <a:solidFill>
              <a:schemeClr val="tx1"/>
            </a:solidFill>
          </a:ln>
        </p:spPr>
        <p:txBody>
          <a:bodyPr wrap="square" rtlCol="0">
            <a:spAutoFit/>
          </a:bodyPr>
          <a:lstStyle/>
          <a:p>
            <a:pPr algn="ctr"/>
            <a:r>
              <a:rPr lang="ja-JP" altLang="en-US" sz="1200" b="1" dirty="0" smtClean="0">
                <a:latin typeface="+mn-ea"/>
              </a:rPr>
              <a:t>「</a:t>
            </a:r>
            <a:r>
              <a:rPr lang="ja-JP" altLang="ja-JP" sz="1200" b="1" dirty="0">
                <a:latin typeface="+mn-ea"/>
              </a:rPr>
              <a:t>野球を嫌いにさせないで</a:t>
            </a:r>
            <a:r>
              <a:rPr lang="ja-JP" altLang="en-US" sz="1200" b="1" dirty="0" smtClean="0">
                <a:latin typeface="+mn-ea"/>
              </a:rPr>
              <a:t>」</a:t>
            </a:r>
            <a:endParaRPr lang="en-US" altLang="ja-JP" sz="1200" b="1" dirty="0" smtClean="0">
              <a:latin typeface="+mn-ea"/>
            </a:endParaRPr>
          </a:p>
          <a:p>
            <a:pPr algn="ctr"/>
            <a:endParaRPr lang="en-US" altLang="ja-JP" sz="1200" b="1" dirty="0">
              <a:latin typeface="HGSｺﾞｼｯｸE" panose="020B0900000000000000" pitchFamily="50" charset="-128"/>
              <a:ea typeface="HGSｺﾞｼｯｸE" panose="020B0900000000000000" pitchFamily="50" charset="-128"/>
            </a:endParaRPr>
          </a:p>
          <a:p>
            <a:pPr algn="r"/>
            <a:r>
              <a:rPr lang="ja-JP" altLang="ja-JP" sz="1200" dirty="0" smtClean="0"/>
              <a:t>コーチ</a:t>
            </a:r>
            <a:r>
              <a:rPr lang="ja-JP" altLang="ja-JP" sz="1200" dirty="0"/>
              <a:t>　久富　恵介</a:t>
            </a:r>
          </a:p>
          <a:p>
            <a:r>
              <a:rPr lang="en-US" altLang="ja-JP" sz="1200" dirty="0"/>
              <a:t> </a:t>
            </a:r>
            <a:r>
              <a:rPr lang="ja-JP" altLang="ja-JP" sz="1200" dirty="0"/>
              <a:t>先日、</a:t>
            </a:r>
            <a:r>
              <a:rPr lang="en-US" altLang="ja-JP" sz="1200" dirty="0"/>
              <a:t>OB</a:t>
            </a:r>
            <a:r>
              <a:rPr lang="ja-JP" altLang="ja-JP" sz="1200" dirty="0"/>
              <a:t>選手から連絡をもらいました。</a:t>
            </a:r>
          </a:p>
          <a:p>
            <a:r>
              <a:rPr lang="en-US" altLang="ja-JP" sz="1200" dirty="0"/>
              <a:t> </a:t>
            </a:r>
            <a:endParaRPr lang="ja-JP" altLang="ja-JP" sz="1200" dirty="0"/>
          </a:p>
          <a:p>
            <a:r>
              <a:rPr lang="ja-JP" altLang="ja-JP" sz="1200" dirty="0"/>
              <a:t>「○○大学に合格しました」</a:t>
            </a:r>
          </a:p>
          <a:p>
            <a:r>
              <a:rPr lang="en-US" altLang="ja-JP" sz="1200" dirty="0"/>
              <a:t> </a:t>
            </a:r>
            <a:endParaRPr lang="ja-JP" altLang="ja-JP" sz="1200" dirty="0"/>
          </a:p>
          <a:p>
            <a:r>
              <a:rPr lang="ja-JP" altLang="ja-JP" sz="1200" dirty="0"/>
              <a:t>「おめでとう。大学でも野球を続けるの？」</a:t>
            </a:r>
          </a:p>
          <a:p>
            <a:r>
              <a:rPr lang="en-US" altLang="ja-JP" sz="1200" dirty="0"/>
              <a:t> </a:t>
            </a:r>
            <a:endParaRPr lang="ja-JP" altLang="ja-JP" sz="1200" dirty="0"/>
          </a:p>
          <a:p>
            <a:r>
              <a:rPr lang="ja-JP" altLang="ja-JP" sz="1200" dirty="0"/>
              <a:t>「野球はもういいです・・・。」</a:t>
            </a:r>
          </a:p>
          <a:p>
            <a:r>
              <a:rPr lang="en-US" altLang="ja-JP" sz="1200" dirty="0"/>
              <a:t> </a:t>
            </a:r>
            <a:endParaRPr lang="ja-JP" altLang="ja-JP" sz="1200" dirty="0"/>
          </a:p>
          <a:p>
            <a:r>
              <a:rPr lang="ja-JP" altLang="en-US" sz="1200" dirty="0" smtClean="0"/>
              <a:t>　</a:t>
            </a:r>
            <a:r>
              <a:rPr lang="ja-JP" altLang="ja-JP" sz="1200" dirty="0" smtClean="0"/>
              <a:t>中学</a:t>
            </a:r>
            <a:r>
              <a:rPr lang="ja-JP" altLang="ja-JP" sz="1200" dirty="0"/>
              <a:t>時代あんなに野球が大好きだった彼からそんな言葉を聞くことになるとは思ってもいませんでした・・・。</a:t>
            </a:r>
          </a:p>
          <a:p>
            <a:r>
              <a:rPr lang="en-US" altLang="ja-JP" sz="1200" dirty="0"/>
              <a:t> </a:t>
            </a:r>
            <a:endParaRPr lang="ja-JP" altLang="ja-JP" sz="1200" dirty="0"/>
          </a:p>
          <a:p>
            <a:r>
              <a:rPr lang="ja-JP" altLang="en-US" sz="1200" dirty="0" smtClean="0"/>
              <a:t>　</a:t>
            </a:r>
            <a:r>
              <a:rPr lang="ja-JP" altLang="ja-JP" sz="1200" dirty="0" smtClean="0"/>
              <a:t>日本</a:t>
            </a:r>
            <a:r>
              <a:rPr lang="ja-JP" altLang="ja-JP" sz="1200" dirty="0"/>
              <a:t>のアマチュア野球は各年代別に全国大会が存在し、その大会への出場、その大会での成績ばかりに気を取られて一番大切なことを指導者（大人）が見失い、選手に結果ばかりを押しつけているよう感じます。誰もが好きで始めた野球、いつしか指導者や大人に怒られないように、気にいられるプレーをするようになっていませんか？そういう環境を作っているのは指導者や大人達です。野球をする中で戦術、技術を教えることも大切です。こういう面に優れ、結果を残し続ける指導者は「名将」と呼ばれますが、それ以上に選手の「心」を分かろうとする指導者が良き指導者だと私は思っています。</a:t>
            </a:r>
          </a:p>
          <a:p>
            <a:r>
              <a:rPr lang="en-US" altLang="ja-JP" sz="1200" dirty="0"/>
              <a:t> </a:t>
            </a:r>
            <a:endParaRPr lang="ja-JP" altLang="ja-JP" sz="1200" dirty="0"/>
          </a:p>
          <a:p>
            <a:r>
              <a:rPr lang="ja-JP" altLang="en-US" sz="1200" dirty="0" smtClean="0"/>
              <a:t>　</a:t>
            </a:r>
            <a:r>
              <a:rPr lang="ja-JP" altLang="ja-JP" sz="1200" dirty="0" smtClean="0"/>
              <a:t>「</a:t>
            </a:r>
            <a:r>
              <a:rPr lang="ja-JP" altLang="ja-JP" sz="1200" dirty="0"/>
              <a:t>勝ちたくない</a:t>
            </a:r>
            <a:r>
              <a:rPr lang="ja-JP" altLang="ja-JP" sz="1200" dirty="0" err="1"/>
              <a:t>んか</a:t>
            </a:r>
            <a:r>
              <a:rPr lang="ja-JP" altLang="ja-JP" sz="1200" dirty="0"/>
              <a:t>～？」「強くなりたくない</a:t>
            </a:r>
            <a:r>
              <a:rPr lang="ja-JP" altLang="ja-JP" sz="1200" dirty="0" err="1"/>
              <a:t>んか</a:t>
            </a:r>
            <a:r>
              <a:rPr lang="ja-JP" altLang="ja-JP" sz="1200" dirty="0"/>
              <a:t>～？」そんなこと言われなくても選手達は「勝ちたい・強くなりたい」と思って日々の練習や試合に挑んでいます。指導者や大人がポジティブな声を掛けるだけでモチベーションが変わり、プレー向上に繋がります。プロ野球・社会人野球の選手以外はプレーでお金を貰うことはありません。勝ちにこだわるのはそこからで十分ではないでしょうか？ アマチュア野球の選手達には過度のプレッシャーを与えずにのびのびとプレーさせてあげたい、その為には指導者や大人は選手と同じように学ぶ気持ちを持つことが重要だと思います。自分の経験論を押し付けることが必ずしも良い指導ではありません。</a:t>
            </a:r>
          </a:p>
          <a:p>
            <a:r>
              <a:rPr lang="en-US" altLang="ja-JP" sz="1200" dirty="0"/>
              <a:t> </a:t>
            </a:r>
            <a:endParaRPr lang="ja-JP" altLang="ja-JP" sz="1200" dirty="0"/>
          </a:p>
          <a:p>
            <a:r>
              <a:rPr lang="ja-JP" altLang="en-US" sz="1200" dirty="0" smtClean="0"/>
              <a:t>　</a:t>
            </a:r>
            <a:r>
              <a:rPr lang="ja-JP" altLang="ja-JP" sz="1200" dirty="0" smtClean="0"/>
              <a:t>野球</a:t>
            </a:r>
            <a:r>
              <a:rPr lang="ja-JP" altLang="ja-JP" sz="1200" dirty="0"/>
              <a:t>が好きな選手達がもっともっと野球を好きになれるように、微力ながらこのチームでの活動・配信を続けていきます</a:t>
            </a:r>
            <a:r>
              <a:rPr lang="ja-JP" altLang="ja-JP" sz="1200" dirty="0" smtClean="0"/>
              <a:t>。</a:t>
            </a:r>
            <a:endParaRPr lang="ja-JP" altLang="ja-JP" sz="1200" dirty="0"/>
          </a:p>
        </p:txBody>
      </p:sp>
      <p:sp>
        <p:nvSpPr>
          <p:cNvPr id="3" name="テキスト ボックス 2"/>
          <p:cNvSpPr txBox="1"/>
          <p:nvPr/>
        </p:nvSpPr>
        <p:spPr>
          <a:xfrm>
            <a:off x="44624" y="1643479"/>
            <a:ext cx="6731988" cy="1200329"/>
          </a:xfrm>
          <a:prstGeom prst="rect">
            <a:avLst/>
          </a:prstGeom>
          <a:noFill/>
          <a:ln>
            <a:noFill/>
          </a:ln>
        </p:spPr>
        <p:txBody>
          <a:bodyPr wrap="square" rtlCol="0">
            <a:spAutoFit/>
          </a:bodyPr>
          <a:lstStyle/>
          <a:p>
            <a:r>
              <a:rPr kumimoji="1" lang="ja-JP" altLang="en-US" sz="1200" b="1" dirty="0" smtClean="0"/>
              <a:t>　フューチャーズリーグ、卒部式が終わり、今年もいよいよあと一ヶ月となりました。１年を通じて、野球、それ以外のこと、様々なイベントがあるのが堺ビッグボーイズの１年間です。選手には１年の最後まで、思う存分、堺ビッグボーイズでの活動を楽しんでほしいと思います。</a:t>
            </a:r>
          </a:p>
          <a:p>
            <a:r>
              <a:rPr kumimoji="1" lang="ja-JP" altLang="en-US" sz="1200" b="1" dirty="0" smtClean="0"/>
              <a:t>　南花台の気温が日に日に下がってきている今日この頃</a:t>
            </a:r>
            <a:r>
              <a:rPr kumimoji="1" lang="en-US" altLang="ja-JP" sz="1200" b="1" dirty="0" smtClean="0"/>
              <a:t>‥</a:t>
            </a:r>
            <a:r>
              <a:rPr kumimoji="1" lang="ja-JP" altLang="en-US" sz="1200" b="1" dirty="0" smtClean="0"/>
              <a:t>。冬季練習は、じっくり時間をかけて基礎練習に取り組むことができますが、体調を崩したり、ケガをしてしまってはせっかくの冬季練習が台無しです。コンディションには十分気をつけて、その上で思う存分練習をしてもらいたいと思います。</a:t>
            </a:r>
            <a:endParaRPr kumimoji="1" lang="ja-JP" altLang="en-US" sz="1100" b="1" dirty="0"/>
          </a:p>
        </p:txBody>
      </p:sp>
    </p:spTree>
    <p:extLst>
      <p:ext uri="{BB962C8B-B14F-4D97-AF65-F5344CB8AC3E}">
        <p14:creationId xmlns:p14="http://schemas.microsoft.com/office/powerpoint/2010/main" val="3805739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60400" y="107504"/>
            <a:ext cx="6735652" cy="2931572"/>
          </a:xfrm>
          <a:prstGeom prst="rect">
            <a:avLst/>
          </a:prstGeom>
          <a:noFill/>
          <a:ln>
            <a:solidFill>
              <a:schemeClr val="tx1">
                <a:lumMod val="95000"/>
                <a:lumOff val="5000"/>
              </a:schemeClr>
            </a:solidFill>
          </a:ln>
        </p:spPr>
        <p:txBody>
          <a:bodyPr wrap="square" rtlCol="0">
            <a:spAutoFit/>
          </a:bodyPr>
          <a:lstStyle/>
          <a:p>
            <a:pPr algn="ctr"/>
            <a:r>
              <a:rPr lang="ja-JP" altLang="en-US" sz="1200" b="1" dirty="0" smtClean="0">
                <a:latin typeface="+mn-ea"/>
              </a:rPr>
              <a:t>「継続する難しさ」</a:t>
            </a:r>
            <a:endParaRPr lang="en-US" altLang="ja-JP" sz="1200" b="1" dirty="0" smtClean="0">
              <a:latin typeface="+mn-ea"/>
            </a:endParaRPr>
          </a:p>
          <a:p>
            <a:pPr algn="ctr"/>
            <a:endParaRPr lang="en-US" altLang="ja-JP" sz="1200" b="1" dirty="0" smtClean="0"/>
          </a:p>
          <a:p>
            <a:pPr algn="r"/>
            <a:r>
              <a:rPr lang="ja-JP" altLang="en-US" sz="1100" b="1" dirty="0" smtClean="0"/>
              <a:t>土井</a:t>
            </a:r>
            <a:r>
              <a:rPr lang="ja-JP" altLang="en-US" sz="1100" b="1" dirty="0" smtClean="0"/>
              <a:t>コーチ</a:t>
            </a:r>
            <a:endParaRPr lang="en-US" altLang="ja-JP" sz="1100" b="1" dirty="0"/>
          </a:p>
          <a:p>
            <a:r>
              <a:rPr lang="ja-JP" altLang="en-US" sz="1100" dirty="0" smtClean="0"/>
              <a:t>　</a:t>
            </a:r>
            <a:r>
              <a:rPr lang="ja-JP" altLang="ja-JP" sz="1150" dirty="0" smtClean="0"/>
              <a:t>選手</a:t>
            </a:r>
            <a:r>
              <a:rPr lang="ja-JP" altLang="ja-JP" sz="1150" dirty="0"/>
              <a:t>たちには入部当初に毎日</a:t>
            </a:r>
            <a:r>
              <a:rPr lang="en-US" altLang="ja-JP" sz="1150" dirty="0"/>
              <a:t>1</a:t>
            </a:r>
            <a:r>
              <a:rPr lang="ja-JP" altLang="ja-JP" sz="1150" dirty="0"/>
              <a:t>回何か継続しましょうとアプローチをしています。</a:t>
            </a:r>
          </a:p>
          <a:p>
            <a:r>
              <a:rPr lang="ja-JP" altLang="en-US" sz="1150" dirty="0" smtClean="0"/>
              <a:t>　</a:t>
            </a:r>
            <a:endParaRPr lang="en-US" altLang="ja-JP" sz="1150" dirty="0" smtClean="0"/>
          </a:p>
          <a:p>
            <a:r>
              <a:rPr lang="ja-JP" altLang="en-US" sz="1150" dirty="0"/>
              <a:t>　</a:t>
            </a:r>
            <a:r>
              <a:rPr lang="ja-JP" altLang="ja-JP" sz="1150" dirty="0" smtClean="0"/>
              <a:t>この</a:t>
            </a:r>
            <a:r>
              <a:rPr lang="ja-JP" altLang="ja-JP" sz="1150" dirty="0"/>
              <a:t>取り組みは私が堺</a:t>
            </a:r>
            <a:r>
              <a:rPr lang="en-US" altLang="ja-JP" sz="1150" dirty="0"/>
              <a:t>BB</a:t>
            </a:r>
            <a:r>
              <a:rPr lang="ja-JP" altLang="ja-JP" sz="1150" dirty="0"/>
              <a:t>でプレーしていた時から言われていることです。</a:t>
            </a:r>
          </a:p>
          <a:p>
            <a:r>
              <a:rPr lang="ja-JP" altLang="ja-JP" sz="1150" dirty="0" smtClean="0"/>
              <a:t>腹筋</a:t>
            </a:r>
            <a:r>
              <a:rPr lang="ja-JP" altLang="ja-JP" sz="1150" dirty="0"/>
              <a:t>一回、素振り一回、どんなことでいいと言っていますが、実際継続して行うことは難しいことだと思います。</a:t>
            </a:r>
          </a:p>
          <a:p>
            <a:r>
              <a:rPr lang="ja-JP" altLang="ja-JP" sz="1150" dirty="0" smtClean="0"/>
              <a:t>私</a:t>
            </a:r>
            <a:r>
              <a:rPr lang="ja-JP" altLang="ja-JP" sz="1150" dirty="0"/>
              <a:t>は父親からよく読書を進められ、父親から勧められた本をよく読みました。</a:t>
            </a:r>
          </a:p>
          <a:p>
            <a:endParaRPr lang="en-US" altLang="ja-JP" sz="1150" dirty="0" smtClean="0"/>
          </a:p>
          <a:p>
            <a:r>
              <a:rPr lang="ja-JP" altLang="en-US" sz="1150" dirty="0"/>
              <a:t>　</a:t>
            </a:r>
            <a:r>
              <a:rPr lang="ja-JP" altLang="ja-JP" sz="1150" dirty="0" smtClean="0"/>
              <a:t>スポーツ</a:t>
            </a:r>
            <a:r>
              <a:rPr lang="ja-JP" altLang="ja-JP" sz="1150" dirty="0"/>
              <a:t>選手の本が多かったのですが、その人の考え方など、とても勉強になりました。それら本の中のものの例えや接続詞などが、選手に話すときなどに頭に浮かぶので、話す力は読書から身につくのだと感じています。</a:t>
            </a:r>
          </a:p>
          <a:p>
            <a:r>
              <a:rPr lang="ja-JP" altLang="ja-JP" sz="1150" dirty="0"/>
              <a:t>父親は僕が忘れているときなどに本を進めるなどして、気づかないようにアプローチしてくれました。</a:t>
            </a:r>
          </a:p>
          <a:p>
            <a:r>
              <a:rPr lang="ja-JP" altLang="ja-JP" sz="1150" dirty="0"/>
              <a:t>そのアプローチで僕は読書を続けられたと思います。</a:t>
            </a:r>
          </a:p>
          <a:p>
            <a:endParaRPr lang="en-US" altLang="ja-JP" sz="1150" dirty="0"/>
          </a:p>
          <a:p>
            <a:r>
              <a:rPr lang="ja-JP" altLang="en-US" sz="1150" dirty="0" smtClean="0"/>
              <a:t>　</a:t>
            </a:r>
            <a:r>
              <a:rPr lang="ja-JP" altLang="ja-JP" sz="1150" dirty="0" smtClean="0"/>
              <a:t>何</a:t>
            </a:r>
            <a:r>
              <a:rPr lang="ja-JP" altLang="ja-JP" sz="1150" dirty="0"/>
              <a:t>かを継続することは難しいことなので、保護者の方からも少し手助けしてあげてください</a:t>
            </a:r>
            <a:r>
              <a:rPr lang="ja-JP" altLang="ja-JP" sz="1150" dirty="0" smtClean="0"/>
              <a:t>。</a:t>
            </a:r>
            <a:endParaRPr lang="en-US" altLang="ja-JP" sz="1150" dirty="0" smtClean="0"/>
          </a:p>
        </p:txBody>
      </p:sp>
      <p:sp>
        <p:nvSpPr>
          <p:cNvPr id="7" name="テキスト ボックス 6"/>
          <p:cNvSpPr txBox="1"/>
          <p:nvPr/>
        </p:nvSpPr>
        <p:spPr>
          <a:xfrm>
            <a:off x="60400" y="3131840"/>
            <a:ext cx="6735652" cy="5563061"/>
          </a:xfrm>
          <a:prstGeom prst="rect">
            <a:avLst/>
          </a:prstGeom>
          <a:noFill/>
          <a:ln>
            <a:solidFill>
              <a:schemeClr val="tx1">
                <a:lumMod val="95000"/>
                <a:lumOff val="5000"/>
              </a:schemeClr>
            </a:solidFill>
          </a:ln>
        </p:spPr>
        <p:txBody>
          <a:bodyPr wrap="square" rtlCol="0">
            <a:spAutoFit/>
          </a:bodyPr>
          <a:lstStyle/>
          <a:p>
            <a:pPr algn="ctr"/>
            <a:r>
              <a:rPr lang="ja-JP" altLang="en-US" sz="1200" b="1" dirty="0" smtClean="0"/>
              <a:t>「勉強させない、競争させない」</a:t>
            </a:r>
            <a:endParaRPr lang="en-US" altLang="ja-JP" sz="1200" b="1" dirty="0" smtClean="0"/>
          </a:p>
          <a:p>
            <a:pPr algn="r"/>
            <a:r>
              <a:rPr lang="ja-JP" altLang="en-US" sz="1100" b="1" dirty="0" smtClean="0"/>
              <a:t>コーチ　岩井　健一　</a:t>
            </a:r>
            <a:endParaRPr lang="en-US" altLang="ja-JP" sz="1050" dirty="0"/>
          </a:p>
          <a:p>
            <a:r>
              <a:rPr lang="ja-JP" altLang="en-US" sz="1050" dirty="0"/>
              <a:t>　</a:t>
            </a:r>
          </a:p>
          <a:p>
            <a:r>
              <a:rPr lang="ja-JP" altLang="en-US" sz="1050" dirty="0" smtClean="0"/>
              <a:t>　</a:t>
            </a:r>
            <a:r>
              <a:rPr lang="ja-JP" altLang="en-US" sz="1150" dirty="0" smtClean="0"/>
              <a:t>皆さんは、「フィンランド」という国をご存知でしょうか？皆さんもよく知っている「ムーミン」で有名な、北欧の人口５３０万人ほどの小さな国です。</a:t>
            </a:r>
          </a:p>
          <a:p>
            <a:r>
              <a:rPr lang="ja-JP" altLang="en-US" sz="1150" dirty="0" smtClean="0"/>
              <a:t>　フィンランド</a:t>
            </a:r>
            <a:r>
              <a:rPr lang="ja-JP" altLang="en-US" sz="1150" dirty="0"/>
              <a:t>は</a:t>
            </a:r>
            <a:r>
              <a:rPr lang="ja-JP" altLang="en-US" sz="1150" dirty="0" smtClean="0"/>
              <a:t>、先進国３４カ国が</a:t>
            </a:r>
            <a:r>
              <a:rPr lang="ja-JP" altLang="en-US" sz="1150" dirty="0"/>
              <a:t>実施している</a:t>
            </a:r>
            <a:r>
              <a:rPr lang="ja-JP" altLang="en-US" sz="1150" dirty="0" smtClean="0"/>
              <a:t>学習調査</a:t>
            </a:r>
            <a:r>
              <a:rPr lang="ja-JP" altLang="en-US" sz="1150" dirty="0" smtClean="0"/>
              <a:t>で何度も世界１位になっています。その教育方法がとてもユニークで、日本のメディアでも取り上げられています。</a:t>
            </a:r>
            <a:endParaRPr lang="en-US" altLang="ja-JP" sz="1150" dirty="0" smtClean="0"/>
          </a:p>
          <a:p>
            <a:r>
              <a:rPr lang="ja-JP" altLang="en-US" sz="1150" dirty="0" smtClean="0"/>
              <a:t>その内容はどのようなものかというと</a:t>
            </a:r>
            <a:r>
              <a:rPr lang="en-US" altLang="ja-JP" sz="1150" dirty="0" smtClean="0"/>
              <a:t>…</a:t>
            </a:r>
            <a:endParaRPr lang="ja-JP" altLang="en-US" sz="1150" dirty="0" smtClean="0"/>
          </a:p>
          <a:p>
            <a:endParaRPr lang="ja-JP" altLang="en-US" sz="1150" dirty="0" smtClean="0"/>
          </a:p>
          <a:p>
            <a:r>
              <a:rPr lang="ja-JP" altLang="en-US" sz="1150" dirty="0" smtClean="0"/>
              <a:t>・</a:t>
            </a:r>
            <a:r>
              <a:rPr lang="ja-JP" altLang="en-US" sz="1150" dirty="0"/>
              <a:t>授業時間</a:t>
            </a:r>
            <a:r>
              <a:rPr lang="ja-JP" altLang="en-US" sz="1150" dirty="0" smtClean="0"/>
              <a:t>数は先進国</a:t>
            </a:r>
            <a:r>
              <a:rPr lang="en-US" altLang="ja-JP" sz="1150" dirty="0" smtClean="0"/>
              <a:t>34</a:t>
            </a:r>
            <a:r>
              <a:rPr lang="ja-JP" altLang="en-US" sz="1150" dirty="0"/>
              <a:t>カ国の中で最も</a:t>
            </a:r>
            <a:r>
              <a:rPr lang="ja-JP" altLang="en-US" sz="1150" dirty="0" smtClean="0"/>
              <a:t>少ない</a:t>
            </a:r>
          </a:p>
          <a:p>
            <a:r>
              <a:rPr lang="ja-JP" altLang="en-US" sz="1150" dirty="0"/>
              <a:t>・夏休みは２カ月あり、宿題も</a:t>
            </a:r>
            <a:r>
              <a:rPr lang="ja-JP" altLang="en-US" sz="1150" dirty="0" smtClean="0"/>
              <a:t>ない</a:t>
            </a:r>
          </a:p>
          <a:p>
            <a:r>
              <a:rPr lang="ja-JP" altLang="en-US" sz="1150" dirty="0"/>
              <a:t>・</a:t>
            </a:r>
            <a:r>
              <a:rPr lang="en-US" altLang="ja-JP" sz="1150" dirty="0"/>
              <a:t>16</a:t>
            </a:r>
            <a:r>
              <a:rPr lang="ja-JP" altLang="en-US" sz="1150" dirty="0"/>
              <a:t>歳になるまでテストが</a:t>
            </a:r>
            <a:r>
              <a:rPr lang="ja-JP" altLang="en-US" sz="1150" dirty="0" smtClean="0"/>
              <a:t>ない</a:t>
            </a:r>
            <a:endParaRPr lang="ja-JP" altLang="en-US" sz="1150" dirty="0"/>
          </a:p>
          <a:p>
            <a:r>
              <a:rPr lang="ja-JP" altLang="en-US" sz="1150" dirty="0" smtClean="0"/>
              <a:t>・小学</a:t>
            </a:r>
            <a:r>
              <a:rPr lang="en-US" altLang="ja-JP" sz="1150" dirty="0" smtClean="0"/>
              <a:t>6</a:t>
            </a:r>
            <a:r>
              <a:rPr lang="ja-JP" altLang="en-US" sz="1150" dirty="0" smtClean="0"/>
              <a:t>年生</a:t>
            </a:r>
            <a:r>
              <a:rPr lang="ja-JP" altLang="en-US" sz="1150" dirty="0"/>
              <a:t>までは通知表も</a:t>
            </a:r>
            <a:r>
              <a:rPr lang="ja-JP" altLang="en-US" sz="1150" dirty="0" smtClean="0"/>
              <a:t>ない</a:t>
            </a:r>
            <a:endParaRPr lang="ja-JP" altLang="en-US" sz="1150" dirty="0"/>
          </a:p>
          <a:p>
            <a:endParaRPr lang="ja-JP" altLang="en-US" sz="1150" dirty="0"/>
          </a:p>
          <a:p>
            <a:r>
              <a:rPr lang="ja-JP" altLang="en-US" sz="1150" dirty="0" smtClean="0"/>
              <a:t>　意外に思われるかもしれませんが、年々学力が下がっている日本の教育とは全く逆の取り組みをしているようです。大切にしているのは、いわゆる「詰め込み型」の勉強をさせていないこと、「テストも通知表もない」とあるように、「子どもに優劣をつけない」ことだそうです。</a:t>
            </a:r>
          </a:p>
          <a:p>
            <a:endParaRPr lang="ja-JP" altLang="en-US" sz="1150" dirty="0"/>
          </a:p>
          <a:p>
            <a:r>
              <a:rPr lang="ja-JP" altLang="en-US" sz="1150" dirty="0" smtClean="0"/>
              <a:t>　私はフィンランドの教育方針と似た取り組みをしている日本の学校に見学に行ったことがあるのですが、そこでも１５歳までテストがありませんでした。しっかりと教えるのは、読み書きだけ。６歳から自分の興味のあることをとことんやらせて、本人が勉強をしたいと思ったタイミングで勉強が始まります。しかし、その後はほとんどの子どもが高校に進学し、有名大学や海外の大学にも多くの生徒が進学しているとのことでした。</a:t>
            </a:r>
          </a:p>
          <a:p>
            <a:endParaRPr lang="ja-JP" altLang="en-US" sz="1150" dirty="0" smtClean="0"/>
          </a:p>
          <a:p>
            <a:r>
              <a:rPr lang="ja-JP" altLang="en-US" sz="1150" dirty="0"/>
              <a:t>　</a:t>
            </a:r>
            <a:r>
              <a:rPr lang="ja-JP" altLang="en-US" sz="1150" dirty="0" smtClean="0"/>
              <a:t>校長先生に話を聞くと、「こちらから勉強をさせることがないので、勉強嫌いの子がいない」、「テストで優劣をつけないので、彼らには勉強に対して苦手意識がない」などの話をしてくださいました。そんな環境で育った子どもたちは、普通は嫌がる勉強を自分のペースですいすいとやってのけてしまうそうです。</a:t>
            </a:r>
          </a:p>
          <a:p>
            <a:endParaRPr lang="ja-JP" altLang="en-US" sz="1150" dirty="0" smtClean="0"/>
          </a:p>
          <a:p>
            <a:r>
              <a:rPr lang="ja-JP" altLang="en-US" sz="1150" dirty="0"/>
              <a:t>　</a:t>
            </a:r>
            <a:r>
              <a:rPr lang="ja-JP" altLang="en-US" sz="1150" dirty="0" smtClean="0"/>
              <a:t>なかなか全てを真似することはできませんが、このようなアプローチ</a:t>
            </a:r>
            <a:r>
              <a:rPr lang="ja-JP" altLang="en-US" sz="1150" dirty="0" smtClean="0"/>
              <a:t>の教育</a:t>
            </a:r>
            <a:r>
              <a:rPr lang="ja-JP" altLang="en-US" sz="1150" dirty="0" smtClean="0"/>
              <a:t>もあるようです。勉強を無理にさせない、子どもに優劣をつけない。なかなか難しいことだと思いますが、堺ビッグボーイズでの指導との共通点もあるように感じています。私も何かと勉強に口出ししてしまいたくなりますが、野球と同じように、選手の勉強の様子も長い目で見守っていこうと考えています。</a:t>
            </a:r>
            <a:endParaRPr lang="ja-JP" altLang="en-US" sz="1150" dirty="0"/>
          </a:p>
        </p:txBody>
      </p:sp>
    </p:spTree>
    <p:extLst>
      <p:ext uri="{BB962C8B-B14F-4D97-AF65-F5344CB8AC3E}">
        <p14:creationId xmlns:p14="http://schemas.microsoft.com/office/powerpoint/2010/main" val="905356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chemeClr val="tx1">
              <a:lumMod val="95000"/>
              <a:lumOff val="5000"/>
            </a:schemeClr>
          </a:solidFill>
        </a:ln>
      </a:spPr>
      <a:bodyPr wrap="square" rtlCol="0">
        <a:spAutoFit/>
      </a:bodyPr>
      <a:lstStyle>
        <a:defPPr algn="ctr">
          <a:defRPr sz="1200" b="1" dirty="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5774</TotalTime>
  <Words>26</Words>
  <Application>Microsoft Office PowerPoint</Application>
  <PresentationFormat>画面に合わせる (4:3)</PresentationFormat>
  <Paragraphs>61</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HGPｺﾞｼｯｸE</vt:lpstr>
      <vt:lpstr>HGP明朝E</vt:lpstr>
      <vt:lpstr>HGSｺﾞｼｯｸE</vt:lpstr>
      <vt:lpstr>ＭＳ Ｐゴシック</vt:lpstr>
      <vt:lpstr>Arial</vt:lpstr>
      <vt:lpstr>Calibri</vt:lpstr>
      <vt:lpstr>Office ​​テーマ</vt:lpstr>
      <vt:lpstr>PowerPoint プレゼンテーション</vt:lpstr>
      <vt:lpstr>PowerPoint プレゼンテーション</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owner</dc:creator>
  <cp:lastModifiedBy>岩井健一</cp:lastModifiedBy>
  <cp:revision>280</cp:revision>
  <cp:lastPrinted>2015-10-01T00:27:38Z</cp:lastPrinted>
  <dcterms:created xsi:type="dcterms:W3CDTF">2014-09-18T03:34:12Z</dcterms:created>
  <dcterms:modified xsi:type="dcterms:W3CDTF">2015-12-04T05:49:45Z</dcterms:modified>
</cp:coreProperties>
</file>